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7"/>
  </p:sldMasterIdLst>
  <p:notesMasterIdLst>
    <p:notesMasterId r:id="rId12"/>
  </p:notesMasterIdLst>
  <p:sldIdLst>
    <p:sldId id="261" r:id="rId8"/>
    <p:sldId id="316" r:id="rId9"/>
    <p:sldId id="317" r:id="rId10"/>
    <p:sldId id="313" r:id="rId1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DED93C-9A38-4BA0-BE5C-A3663D3A00F6}" v="22" dt="2022-10-04T01:22:49.7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1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5" Type="http://schemas.openxmlformats.org/officeDocument/2006/relationships/customXml" Target="../customXml/item5.xml"/><Relationship Id="rId15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ronica Vargas Hernandez" userId="d8867a63-ad06-4ca0-bf2d-4ca2b0227f6a" providerId="ADAL" clId="{BFDED93C-9A38-4BA0-BE5C-A3663D3A00F6}"/>
    <pc:docChg chg="undo custSel modSld">
      <pc:chgData name="Veronica Vargas Hernandez" userId="d8867a63-ad06-4ca0-bf2d-4ca2b0227f6a" providerId="ADAL" clId="{BFDED93C-9A38-4BA0-BE5C-A3663D3A00F6}" dt="2022-10-04T01:35:41.835" v="191" actId="113"/>
      <pc:docMkLst>
        <pc:docMk/>
      </pc:docMkLst>
      <pc:sldChg chg="addSp delSp modSp mod">
        <pc:chgData name="Veronica Vargas Hernandez" userId="d8867a63-ad06-4ca0-bf2d-4ca2b0227f6a" providerId="ADAL" clId="{BFDED93C-9A38-4BA0-BE5C-A3663D3A00F6}" dt="2022-10-04T01:31:27.601" v="185" actId="20577"/>
        <pc:sldMkLst>
          <pc:docMk/>
          <pc:sldMk cId="3727316093" sldId="314"/>
        </pc:sldMkLst>
        <pc:spChg chg="mod">
          <ac:chgData name="Veronica Vargas Hernandez" userId="d8867a63-ad06-4ca0-bf2d-4ca2b0227f6a" providerId="ADAL" clId="{BFDED93C-9A38-4BA0-BE5C-A3663D3A00F6}" dt="2022-10-04T01:31:27.601" v="185" actId="20577"/>
          <ac:spMkLst>
            <pc:docMk/>
            <pc:sldMk cId="3727316093" sldId="314"/>
            <ac:spMk id="8" creationId="{00000000-0000-0000-0000-000000000000}"/>
          </ac:spMkLst>
        </pc:spChg>
        <pc:graphicFrameChg chg="add del mod">
          <ac:chgData name="Veronica Vargas Hernandez" userId="d8867a63-ad06-4ca0-bf2d-4ca2b0227f6a" providerId="ADAL" clId="{BFDED93C-9A38-4BA0-BE5C-A3663D3A00F6}" dt="2022-10-04T01:22:55.010" v="36" actId="14100"/>
          <ac:graphicFrameMkLst>
            <pc:docMk/>
            <pc:sldMk cId="3727316093" sldId="314"/>
            <ac:graphicFrameMk id="4" creationId="{FA56F7E5-3F3E-4BFC-814A-8A377237748E}"/>
          </ac:graphicFrameMkLst>
        </pc:graphicFrameChg>
        <pc:graphicFrameChg chg="del">
          <ac:chgData name="Veronica Vargas Hernandez" userId="d8867a63-ad06-4ca0-bf2d-4ca2b0227f6a" providerId="ADAL" clId="{BFDED93C-9A38-4BA0-BE5C-A3663D3A00F6}" dt="2022-10-04T01:21:02.835" v="0" actId="478"/>
          <ac:graphicFrameMkLst>
            <pc:docMk/>
            <pc:sldMk cId="3727316093" sldId="314"/>
            <ac:graphicFrameMk id="24" creationId="{568CCB21-C0EF-44CD-A833-3938BAA92612}"/>
          </ac:graphicFrameMkLst>
        </pc:graphicFrameChg>
      </pc:sldChg>
      <pc:sldChg chg="modSp mod">
        <pc:chgData name="Veronica Vargas Hernandez" userId="d8867a63-ad06-4ca0-bf2d-4ca2b0227f6a" providerId="ADAL" clId="{BFDED93C-9A38-4BA0-BE5C-A3663D3A00F6}" dt="2022-10-04T01:35:41.835" v="191" actId="113"/>
        <pc:sldMkLst>
          <pc:docMk/>
          <pc:sldMk cId="1670023431" sldId="315"/>
        </pc:sldMkLst>
        <pc:spChg chg="mod">
          <ac:chgData name="Veronica Vargas Hernandez" userId="d8867a63-ad06-4ca0-bf2d-4ca2b0227f6a" providerId="ADAL" clId="{BFDED93C-9A38-4BA0-BE5C-A3663D3A00F6}" dt="2022-10-04T01:35:41.835" v="191" actId="113"/>
          <ac:spMkLst>
            <pc:docMk/>
            <pc:sldMk cId="1670023431" sldId="315"/>
            <ac:spMk id="2" creationId="{00000000-0000-0000-0000-000000000000}"/>
          </ac:spMkLst>
        </pc:spChg>
      </pc:sldChg>
    </pc:docChg>
  </pc:docChgLst>
  <pc:docChgLst>
    <pc:chgData name="Veronica Vargas Hernandez" userId="d8867a63-ad06-4ca0-bf2d-4ca2b0227f6a" providerId="ADAL" clId="{6ACD3C16-59AE-4CC2-BF7E-AB3F5EB6B1A8}"/>
    <pc:docChg chg="undo custSel modSld">
      <pc:chgData name="Veronica Vargas Hernandez" userId="d8867a63-ad06-4ca0-bf2d-4ca2b0227f6a" providerId="ADAL" clId="{6ACD3C16-59AE-4CC2-BF7E-AB3F5EB6B1A8}" dt="2022-01-28T14:38:57.651" v="296"/>
      <pc:docMkLst>
        <pc:docMk/>
      </pc:docMkLst>
      <pc:sldChg chg="addSp delSp modSp mod">
        <pc:chgData name="Veronica Vargas Hernandez" userId="d8867a63-ad06-4ca0-bf2d-4ca2b0227f6a" providerId="ADAL" clId="{6ACD3C16-59AE-4CC2-BF7E-AB3F5EB6B1A8}" dt="2022-01-28T14:38:57.651" v="296"/>
        <pc:sldMkLst>
          <pc:docMk/>
          <pc:sldMk cId="3727316093" sldId="314"/>
        </pc:sldMkLst>
        <pc:spChg chg="del">
          <ac:chgData name="Veronica Vargas Hernandez" userId="d8867a63-ad06-4ca0-bf2d-4ca2b0227f6a" providerId="ADAL" clId="{6ACD3C16-59AE-4CC2-BF7E-AB3F5EB6B1A8}" dt="2022-01-27T23:08:58.433" v="1" actId="478"/>
          <ac:spMkLst>
            <pc:docMk/>
            <pc:sldMk cId="3727316093" sldId="314"/>
            <ac:spMk id="2" creationId="{662F6179-0BAE-4716-BAFA-5B053D14BB8B}"/>
          </ac:spMkLst>
        </pc:spChg>
        <pc:spChg chg="mod">
          <ac:chgData name="Veronica Vargas Hernandez" userId="d8867a63-ad06-4ca0-bf2d-4ca2b0227f6a" providerId="ADAL" clId="{6ACD3C16-59AE-4CC2-BF7E-AB3F5EB6B1A8}" dt="2022-01-27T23:09:16.601" v="10" actId="20577"/>
          <ac:spMkLst>
            <pc:docMk/>
            <pc:sldMk cId="3727316093" sldId="314"/>
            <ac:spMk id="8" creationId="{00000000-0000-0000-0000-000000000000}"/>
          </ac:spMkLst>
        </pc:spChg>
        <pc:spChg chg="del">
          <ac:chgData name="Veronica Vargas Hernandez" userId="d8867a63-ad06-4ca0-bf2d-4ca2b0227f6a" providerId="ADAL" clId="{6ACD3C16-59AE-4CC2-BF7E-AB3F5EB6B1A8}" dt="2022-01-27T23:09:04.362" v="3" actId="478"/>
          <ac:spMkLst>
            <pc:docMk/>
            <pc:sldMk cId="3727316093" sldId="314"/>
            <ac:spMk id="10" creationId="{56BA71B1-65D9-4EBB-B47A-78A9FFB13965}"/>
          </ac:spMkLst>
        </pc:spChg>
        <pc:spChg chg="del">
          <ac:chgData name="Veronica Vargas Hernandez" userId="d8867a63-ad06-4ca0-bf2d-4ca2b0227f6a" providerId="ADAL" clId="{6ACD3C16-59AE-4CC2-BF7E-AB3F5EB6B1A8}" dt="2022-01-27T23:08:58.433" v="1" actId="478"/>
          <ac:spMkLst>
            <pc:docMk/>
            <pc:sldMk cId="3727316093" sldId="314"/>
            <ac:spMk id="11" creationId="{0D30769F-17BC-4596-AB21-01BE824EC4B3}"/>
          </ac:spMkLst>
        </pc:spChg>
        <pc:spChg chg="del">
          <ac:chgData name="Veronica Vargas Hernandez" userId="d8867a63-ad06-4ca0-bf2d-4ca2b0227f6a" providerId="ADAL" clId="{6ACD3C16-59AE-4CC2-BF7E-AB3F5EB6B1A8}" dt="2022-01-27T23:08:58.433" v="1" actId="478"/>
          <ac:spMkLst>
            <pc:docMk/>
            <pc:sldMk cId="3727316093" sldId="314"/>
            <ac:spMk id="12" creationId="{12778CCD-2F87-4837-830F-28E41C192922}"/>
          </ac:spMkLst>
        </pc:spChg>
        <pc:spChg chg="del">
          <ac:chgData name="Veronica Vargas Hernandez" userId="d8867a63-ad06-4ca0-bf2d-4ca2b0227f6a" providerId="ADAL" clId="{6ACD3C16-59AE-4CC2-BF7E-AB3F5EB6B1A8}" dt="2022-01-27T23:08:58.433" v="1" actId="478"/>
          <ac:spMkLst>
            <pc:docMk/>
            <pc:sldMk cId="3727316093" sldId="314"/>
            <ac:spMk id="13" creationId="{7832CB58-C41D-4682-8C23-56F63A290C5A}"/>
          </ac:spMkLst>
        </pc:spChg>
        <pc:spChg chg="del">
          <ac:chgData name="Veronica Vargas Hernandez" userId="d8867a63-ad06-4ca0-bf2d-4ca2b0227f6a" providerId="ADAL" clId="{6ACD3C16-59AE-4CC2-BF7E-AB3F5EB6B1A8}" dt="2022-01-27T23:09:04.362" v="3" actId="478"/>
          <ac:spMkLst>
            <pc:docMk/>
            <pc:sldMk cId="3727316093" sldId="314"/>
            <ac:spMk id="14" creationId="{1002E9DE-3D73-4A6B-88F0-662149A1C219}"/>
          </ac:spMkLst>
        </pc:spChg>
        <pc:spChg chg="del">
          <ac:chgData name="Veronica Vargas Hernandez" userId="d8867a63-ad06-4ca0-bf2d-4ca2b0227f6a" providerId="ADAL" clId="{6ACD3C16-59AE-4CC2-BF7E-AB3F5EB6B1A8}" dt="2022-01-27T23:09:04.362" v="3" actId="478"/>
          <ac:spMkLst>
            <pc:docMk/>
            <pc:sldMk cId="3727316093" sldId="314"/>
            <ac:spMk id="16" creationId="{E2DC76F4-7AF2-44DC-88A8-CCE361DF1296}"/>
          </ac:spMkLst>
        </pc:spChg>
        <pc:spChg chg="del">
          <ac:chgData name="Veronica Vargas Hernandez" userId="d8867a63-ad06-4ca0-bf2d-4ca2b0227f6a" providerId="ADAL" clId="{6ACD3C16-59AE-4CC2-BF7E-AB3F5EB6B1A8}" dt="2022-01-27T23:09:01.688" v="2" actId="478"/>
          <ac:spMkLst>
            <pc:docMk/>
            <pc:sldMk cId="3727316093" sldId="314"/>
            <ac:spMk id="19" creationId="{3BDB2D75-57B2-46FC-A506-5A9943EE9648}"/>
          </ac:spMkLst>
        </pc:spChg>
        <pc:spChg chg="del">
          <ac:chgData name="Veronica Vargas Hernandez" userId="d8867a63-ad06-4ca0-bf2d-4ca2b0227f6a" providerId="ADAL" clId="{6ACD3C16-59AE-4CC2-BF7E-AB3F5EB6B1A8}" dt="2022-01-27T23:08:58.433" v="1" actId="478"/>
          <ac:spMkLst>
            <pc:docMk/>
            <pc:sldMk cId="3727316093" sldId="314"/>
            <ac:spMk id="20" creationId="{9792FDCE-82D4-40E2-8A32-F98E5B3256A0}"/>
          </ac:spMkLst>
        </pc:spChg>
        <pc:spChg chg="del">
          <ac:chgData name="Veronica Vargas Hernandez" userId="d8867a63-ad06-4ca0-bf2d-4ca2b0227f6a" providerId="ADAL" clId="{6ACD3C16-59AE-4CC2-BF7E-AB3F5EB6B1A8}" dt="2022-01-27T23:09:01.688" v="2" actId="478"/>
          <ac:spMkLst>
            <pc:docMk/>
            <pc:sldMk cId="3727316093" sldId="314"/>
            <ac:spMk id="21" creationId="{0F0730EA-A356-456C-B731-A8BA75356BD0}"/>
          </ac:spMkLst>
        </pc:spChg>
        <pc:spChg chg="del">
          <ac:chgData name="Veronica Vargas Hernandez" userId="d8867a63-ad06-4ca0-bf2d-4ca2b0227f6a" providerId="ADAL" clId="{6ACD3C16-59AE-4CC2-BF7E-AB3F5EB6B1A8}" dt="2022-01-27T23:08:58.433" v="1" actId="478"/>
          <ac:spMkLst>
            <pc:docMk/>
            <pc:sldMk cId="3727316093" sldId="314"/>
            <ac:spMk id="22" creationId="{87B4D4BA-CE1D-414F-A451-4332CFF8CC70}"/>
          </ac:spMkLst>
        </pc:spChg>
        <pc:spChg chg="del">
          <ac:chgData name="Veronica Vargas Hernandez" userId="d8867a63-ad06-4ca0-bf2d-4ca2b0227f6a" providerId="ADAL" clId="{6ACD3C16-59AE-4CC2-BF7E-AB3F5EB6B1A8}" dt="2022-01-27T23:08:58.433" v="1" actId="478"/>
          <ac:spMkLst>
            <pc:docMk/>
            <pc:sldMk cId="3727316093" sldId="314"/>
            <ac:spMk id="23" creationId="{F9E6C837-BD9F-49A6-AB17-93FE50BD6E4C}"/>
          </ac:spMkLst>
        </pc:spChg>
        <pc:grpChg chg="del">
          <ac:chgData name="Veronica Vargas Hernandez" userId="d8867a63-ad06-4ca0-bf2d-4ca2b0227f6a" providerId="ADAL" clId="{6ACD3C16-59AE-4CC2-BF7E-AB3F5EB6B1A8}" dt="2022-01-27T23:09:01.688" v="2" actId="478"/>
          <ac:grpSpMkLst>
            <pc:docMk/>
            <pc:sldMk cId="3727316093" sldId="314"/>
            <ac:grpSpMk id="3" creationId="{00000000-0000-0000-0000-000000000000}"/>
          </ac:grpSpMkLst>
        </pc:grpChg>
        <pc:graphicFrameChg chg="add mod">
          <ac:chgData name="Veronica Vargas Hernandez" userId="d8867a63-ad06-4ca0-bf2d-4ca2b0227f6a" providerId="ADAL" clId="{6ACD3C16-59AE-4CC2-BF7E-AB3F5EB6B1A8}" dt="2022-01-28T14:38:57.651" v="296"/>
          <ac:graphicFrameMkLst>
            <pc:docMk/>
            <pc:sldMk cId="3727316093" sldId="314"/>
            <ac:graphicFrameMk id="24" creationId="{568CCB21-C0EF-44CD-A833-3938BAA92612}"/>
          </ac:graphicFrameMkLst>
        </pc:graphicFrameChg>
        <pc:picChg chg="del">
          <ac:chgData name="Veronica Vargas Hernandez" userId="d8867a63-ad06-4ca0-bf2d-4ca2b0227f6a" providerId="ADAL" clId="{6ACD3C16-59AE-4CC2-BF7E-AB3F5EB6B1A8}" dt="2022-01-27T23:08:55.077" v="0" actId="478"/>
          <ac:picMkLst>
            <pc:docMk/>
            <pc:sldMk cId="3727316093" sldId="314"/>
            <ac:picMk id="9" creationId="{98E188C8-A0E0-4B23-87DE-A7786FF4731C}"/>
          </ac:picMkLst>
        </pc:picChg>
      </pc:sldChg>
      <pc:sldChg chg="modSp mod">
        <pc:chgData name="Veronica Vargas Hernandez" userId="d8867a63-ad06-4ca0-bf2d-4ca2b0227f6a" providerId="ADAL" clId="{6ACD3C16-59AE-4CC2-BF7E-AB3F5EB6B1A8}" dt="2022-01-28T00:07:52.779" v="294" actId="20577"/>
        <pc:sldMkLst>
          <pc:docMk/>
          <pc:sldMk cId="1670023431" sldId="315"/>
        </pc:sldMkLst>
        <pc:spChg chg="mod">
          <ac:chgData name="Veronica Vargas Hernandez" userId="d8867a63-ad06-4ca0-bf2d-4ca2b0227f6a" providerId="ADAL" clId="{6ACD3C16-59AE-4CC2-BF7E-AB3F5EB6B1A8}" dt="2022-01-28T00:07:52.779" v="294" actId="20577"/>
          <ac:spMkLst>
            <pc:docMk/>
            <pc:sldMk cId="1670023431" sldId="315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16176-41E4-4B8C-B2DB-03AA214722F7}" type="datetimeFigureOut">
              <a:rPr lang="es-CO" smtClean="0"/>
              <a:t>2023/09/12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EC1634-4070-496A-9BAB-4F68E7C4157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54609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871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B325E-1AD9-496F-9F00-C56377D57F90}" type="datetimeFigureOut">
              <a:rPr lang="es-CO" smtClean="0"/>
              <a:t>2023/09/12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65B6-316F-4669-A84E-1D4CEB8F3C2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98700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062A-3601-45DB-A847-88628837BDBA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2023/09/12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FC0A6-73A6-4D93-A223-9BBDD6DBE61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847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ítulo de Tem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08000" y="2821777"/>
            <a:ext cx="11176000" cy="1214446"/>
          </a:xfrm>
        </p:spPr>
        <p:txBody>
          <a:bodyPr anchor="ctr"/>
          <a:lstStyle>
            <a:lvl1pPr>
              <a:buFont typeface="+mj-lt"/>
              <a:buNone/>
              <a:defRPr sz="2400" b="1" baseline="0">
                <a:solidFill>
                  <a:schemeClr val="bg1"/>
                </a:solidFill>
              </a:defRPr>
            </a:lvl1pPr>
            <a:lvl2pPr marL="800100" indent="-342900">
              <a:buFont typeface="+mj-lt"/>
              <a:buNone/>
              <a:defRPr sz="1800">
                <a:solidFill>
                  <a:schemeClr val="bg1"/>
                </a:solidFill>
              </a:defRPr>
            </a:lvl2pPr>
            <a:lvl3pPr marL="1257300" indent="-342900">
              <a:buFont typeface="+mj-lt"/>
              <a:buNone/>
              <a:defRPr sz="1600">
                <a:solidFill>
                  <a:schemeClr val="bg1"/>
                </a:solidFill>
              </a:defRPr>
            </a:lvl3pPr>
            <a:lvl4pPr>
              <a:buFont typeface="+mj-lt"/>
              <a:buNone/>
              <a:defRPr sz="1400">
                <a:solidFill>
                  <a:schemeClr val="bg1"/>
                </a:solidFill>
              </a:defRPr>
            </a:lvl4pPr>
            <a:lvl5pPr>
              <a:buFont typeface="+mj-lt"/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Haga clic para modificar el título del tema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431955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erpo resu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605703"/>
            <a:ext cx="12192000" cy="55091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2800" b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endParaRPr lang="en-US" dirty="0"/>
          </a:p>
        </p:txBody>
      </p:sp>
      <p:pic>
        <p:nvPicPr>
          <p:cNvPr id="7" name="Picture 153" descr="C:\Users\Nicolas\Documents\1. General PREXUS\WEB\imagenes\Log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039" y="6079649"/>
            <a:ext cx="1970187" cy="75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-27384"/>
            <a:ext cx="12192000" cy="599157"/>
          </a:xfrm>
          <a:prstGeom prst="rect">
            <a:avLst/>
          </a:prstGeom>
        </p:spPr>
        <p:txBody>
          <a:bodyPr anchor="ctr"/>
          <a:lstStyle>
            <a:lvl1pPr algn="r">
              <a:defRPr sz="3600" b="0">
                <a:solidFill>
                  <a:srgbClr val="1479A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1340768"/>
            <a:ext cx="11328400" cy="4609182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2400"/>
              </a:spcBef>
              <a:buClr>
                <a:srgbClr val="1479A5"/>
              </a:buClr>
              <a:buFont typeface="Wingdings" pitchFamily="2" charset="2"/>
              <a:buChar char="§"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s-ES" dirty="0"/>
              <a:t>Haga clic para ingresar texto en viñetas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07337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erpo con viñetas y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605703"/>
            <a:ext cx="12192000" cy="55091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2800" b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endParaRPr lang="en-US" dirty="0"/>
          </a:p>
        </p:txBody>
      </p:sp>
      <p:pic>
        <p:nvPicPr>
          <p:cNvPr id="7" name="Picture 153" descr="C:\Users\Nicolas\Documents\1. General PREXUS\WEB\imagenes\Log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039" y="6079649"/>
            <a:ext cx="1970187" cy="75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-27384"/>
            <a:ext cx="12192000" cy="599157"/>
          </a:xfrm>
          <a:prstGeom prst="rect">
            <a:avLst/>
          </a:prstGeom>
        </p:spPr>
        <p:txBody>
          <a:bodyPr anchor="ctr"/>
          <a:lstStyle>
            <a:lvl1pPr algn="r">
              <a:defRPr sz="3600" b="0">
                <a:solidFill>
                  <a:srgbClr val="1479A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9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1341440"/>
            <a:ext cx="11328400" cy="64740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 b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dirty="0"/>
              <a:t>Haga clic para agregar título de 3er nivel</a:t>
            </a:r>
            <a:endParaRPr lang="es-CO" dirty="0"/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2133600"/>
            <a:ext cx="11328400" cy="381635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600"/>
              </a:spcBef>
              <a:buClr>
                <a:srgbClr val="1479A5"/>
              </a:buClr>
              <a:buFont typeface="Wingdings" pitchFamily="2" charset="2"/>
              <a:buChar char="§"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s-ES" dirty="0"/>
              <a:t>Haga clic para ingresar texto en viñetas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35602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erpo con viñetas si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605703"/>
            <a:ext cx="12192000" cy="55091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2800" b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-27384"/>
            <a:ext cx="12192000" cy="599157"/>
          </a:xfrm>
          <a:prstGeom prst="rect">
            <a:avLst/>
          </a:prstGeom>
        </p:spPr>
        <p:txBody>
          <a:bodyPr anchor="ctr"/>
          <a:lstStyle>
            <a:lvl1pPr algn="r">
              <a:defRPr sz="3600" b="0">
                <a:solidFill>
                  <a:srgbClr val="1479A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9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1341440"/>
            <a:ext cx="11328400" cy="64740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 b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dirty="0"/>
              <a:t>Haga clic para agregar título de 3er nivel</a:t>
            </a:r>
            <a:endParaRPr lang="es-CO" dirty="0"/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2133600"/>
            <a:ext cx="11328400" cy="381635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600"/>
              </a:spcBef>
              <a:buClr>
                <a:srgbClr val="1479A5"/>
              </a:buClr>
              <a:buFont typeface="Wingdings" pitchFamily="2" charset="2"/>
              <a:buChar char="§"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s-ES" dirty="0"/>
              <a:t>Haga clic para ingresar texto en viñetas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89836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062A-3601-45DB-A847-88628837BDBA}" type="datetimeFigureOut">
              <a:rPr lang="es-CO" smtClean="0"/>
              <a:t>2023/09/12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FC0A6-73A6-4D93-A223-9BBDD6DBE61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1902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081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398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B325E-1AD9-496F-9F00-C56377D57F90}" type="datetimeFigureOut">
              <a:rPr lang="es-CO" smtClean="0"/>
              <a:t>2023/09/12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65B6-316F-4669-A84E-1D4CEB8F3C2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27834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B325E-1AD9-496F-9F00-C56377D57F90}" type="datetimeFigureOut">
              <a:rPr lang="es-CO" smtClean="0"/>
              <a:t>2023/09/12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65B6-316F-4669-A84E-1D4CEB8F3C2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01098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B325E-1AD9-496F-9F00-C56377D57F90}" type="datetimeFigureOut">
              <a:rPr lang="es-CO" smtClean="0"/>
              <a:t>2023/09/12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65B6-316F-4669-A84E-1D4CEB8F3C2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19933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B325E-1AD9-496F-9F00-C56377D57F90}" type="datetimeFigureOut">
              <a:rPr lang="es-CO" smtClean="0"/>
              <a:t>2023/09/12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65B6-316F-4669-A84E-1D4CEB8F3C2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24419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B325E-1AD9-496F-9F00-C56377D57F90}" type="datetimeFigureOut">
              <a:rPr lang="es-CO" smtClean="0"/>
              <a:t>2023/09/12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65B6-316F-4669-A84E-1D4CEB8F3C2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38752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B325E-1AD9-496F-9F00-C56377D57F90}" type="datetimeFigureOut">
              <a:rPr lang="es-CO" smtClean="0"/>
              <a:t>2023/09/12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65B6-316F-4669-A84E-1D4CEB8F3C2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42145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B325E-1AD9-496F-9F00-C56377D57F90}" type="datetimeFigureOut">
              <a:rPr lang="es-CO" smtClean="0"/>
              <a:t>2023/09/12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F65B6-316F-4669-A84E-1D4CEB8F3C2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8561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gurossura.com.co/paginas/ley-de-transparencia-eps.aspx" TargetMode="External"/><Relationship Id="rId2" Type="http://schemas.openxmlformats.org/officeDocument/2006/relationships/hyperlink" Target="https://www.epssura.com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7510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1719369" y="317182"/>
            <a:ext cx="84482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sz="2800" dirty="0">
                <a:solidFill>
                  <a:schemeClr val="accent5"/>
                </a:solidFill>
                <a:latin typeface="Barlow Medium" panose="00000600000000000000" pitchFamily="2" charset="0"/>
              </a:rPr>
              <a:t>PQRS </a:t>
            </a:r>
            <a:r>
              <a:rPr lang="es-CO" sz="2800" dirty="0" smtClean="0">
                <a:solidFill>
                  <a:schemeClr val="accent5"/>
                </a:solidFill>
                <a:latin typeface="Barlow Medium" panose="00000600000000000000" pitchFamily="2" charset="0"/>
              </a:rPr>
              <a:t>EPS SURA</a:t>
            </a:r>
            <a:endParaRPr lang="es-CO" sz="2800" dirty="0">
              <a:solidFill>
                <a:schemeClr val="accent5"/>
              </a:solidFill>
              <a:latin typeface="Barlow Medium" panose="00000600000000000000" pitchFamily="2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804" y="1386663"/>
            <a:ext cx="9498391" cy="408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5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37906" y="1120296"/>
            <a:ext cx="1082708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CO" sz="2400" dirty="0">
                <a:solidFill>
                  <a:srgbClr val="0070C0"/>
                </a:solidFill>
                <a:latin typeface="FS Joey" panose="02000506040000020004" pitchFamily="50" charset="0"/>
                <a:ea typeface="Calibri" panose="020F0502020204030204" pitchFamily="34" charset="0"/>
              </a:rPr>
              <a:t>EPS SURA</a:t>
            </a:r>
          </a:p>
          <a:p>
            <a:pPr>
              <a:spcAft>
                <a:spcPts val="0"/>
              </a:spcAft>
            </a:pPr>
            <a:endParaRPr lang="es-CO" sz="1600" b="1" dirty="0">
              <a:solidFill>
                <a:schemeClr val="bg2">
                  <a:lumMod val="50000"/>
                </a:schemeClr>
              </a:solidFill>
              <a:latin typeface="Barlow Medium" panose="00000600000000000000" pitchFamily="2" charset="0"/>
              <a:ea typeface="Calibri" panose="020F0502020204030204" pitchFamily="34" charset="0"/>
            </a:endParaRPr>
          </a:p>
          <a:p>
            <a:r>
              <a:rPr lang="es-CO" sz="1600" dirty="0">
                <a:solidFill>
                  <a:schemeClr val="bg2">
                    <a:lumMod val="50000"/>
                  </a:schemeClr>
                </a:solidFill>
                <a:latin typeface="FS Joey" panose="02000506040000020004" pitchFamily="50" charset="0"/>
              </a:rPr>
              <a:t>Durante el año 2023 continuamos con el compromiso de entregar bienestar a nuestro usuarios, desarrollando estrategias que nos permiten mejorar en el acceso a los servicio de salud, siendo las PQRS un insumo para el mejoramiento de los procesos con impacto en la experiencia.</a:t>
            </a:r>
          </a:p>
          <a:p>
            <a:endParaRPr lang="es-CO" sz="1600" dirty="0">
              <a:solidFill>
                <a:schemeClr val="bg2">
                  <a:lumMod val="50000"/>
                </a:schemeClr>
              </a:solidFill>
              <a:latin typeface="FS Joey" panose="02000506040000020004" pitchFamily="50" charset="0"/>
            </a:endParaRPr>
          </a:p>
          <a:p>
            <a:pPr>
              <a:spcAft>
                <a:spcPts val="0"/>
              </a:spcAft>
            </a:pPr>
            <a:r>
              <a:rPr lang="es-CO" sz="1600" dirty="0">
                <a:solidFill>
                  <a:schemeClr val="bg2">
                    <a:lumMod val="50000"/>
                  </a:schemeClr>
                </a:solidFill>
                <a:latin typeface="FS Joey" panose="02000506040000020004" pitchFamily="50" charset="0"/>
              </a:rPr>
              <a:t>La oportunidad en la entrega de las respuesta de las PQRS a nuestros usuarios hace parte de los seguimientos permanentes al interior de compañía.  Durante el primer semestre de 2023 se recibieron </a:t>
            </a:r>
            <a:r>
              <a:rPr lang="es-CO" sz="1600" dirty="0" smtClean="0">
                <a:solidFill>
                  <a:schemeClr val="bg2">
                    <a:lumMod val="50000"/>
                  </a:schemeClr>
                </a:solidFill>
                <a:latin typeface="FS Joey" panose="02000506040000020004" pitchFamily="50" charset="0"/>
              </a:rPr>
              <a:t>739,730 PQRS </a:t>
            </a:r>
            <a:r>
              <a:rPr lang="es-CO" sz="1600" dirty="0">
                <a:solidFill>
                  <a:schemeClr val="bg2">
                    <a:lumMod val="50000"/>
                  </a:schemeClr>
                </a:solidFill>
                <a:latin typeface="FS Joey" panose="02000506040000020004" pitchFamily="50" charset="0"/>
              </a:rPr>
              <a:t>con un promedio de tiempo en la respuesta de </a:t>
            </a:r>
            <a:r>
              <a:rPr lang="es-CO" sz="1600" dirty="0" smtClean="0">
                <a:solidFill>
                  <a:schemeClr val="bg2">
                    <a:lumMod val="50000"/>
                  </a:schemeClr>
                </a:solidFill>
                <a:latin typeface="FS Joey" panose="02000506040000020004" pitchFamily="50" charset="0"/>
              </a:rPr>
              <a:t>6.08 días</a:t>
            </a:r>
            <a:r>
              <a:rPr lang="es-CO" sz="1600" dirty="0">
                <a:solidFill>
                  <a:schemeClr val="bg2">
                    <a:lumMod val="50000"/>
                  </a:schemeClr>
                </a:solidFill>
                <a:latin typeface="FS Joey" panose="02000506040000020004" pitchFamily="50" charset="0"/>
              </a:rPr>
              <a:t>, </a:t>
            </a:r>
            <a:r>
              <a:rPr lang="es-CO" sz="1600" dirty="0" smtClean="0">
                <a:solidFill>
                  <a:schemeClr val="bg2">
                    <a:lumMod val="50000"/>
                  </a:schemeClr>
                </a:solidFill>
                <a:latin typeface="FS Joey" panose="02000506040000020004" pitchFamily="50" charset="0"/>
              </a:rPr>
              <a:t>de estas PQRS el 66.34% fueron con cierre aclarando al usuario.</a:t>
            </a:r>
            <a:endParaRPr lang="es-CO" sz="1600" dirty="0">
              <a:solidFill>
                <a:schemeClr val="bg2">
                  <a:lumMod val="50000"/>
                </a:schemeClr>
              </a:solidFill>
              <a:latin typeface="FS Joey" panose="02000506040000020004" pitchFamily="50" charset="0"/>
            </a:endParaRPr>
          </a:p>
          <a:p>
            <a:pPr>
              <a:spcAft>
                <a:spcPts val="0"/>
              </a:spcAft>
            </a:pPr>
            <a:endParaRPr lang="es-CO" sz="1600" dirty="0">
              <a:latin typeface="FS Joey" panose="02000506040000020004" pitchFamily="50" charset="0"/>
            </a:endParaRPr>
          </a:p>
          <a:p>
            <a:pPr>
              <a:spcAft>
                <a:spcPts val="0"/>
              </a:spcAft>
            </a:pPr>
            <a:endParaRPr lang="es-ES" sz="1600" dirty="0">
              <a:latin typeface="FS Joey" panose="02000506040000020004" pitchFamily="50" charset="0"/>
            </a:endParaRPr>
          </a:p>
          <a:p>
            <a:pPr>
              <a:spcAft>
                <a:spcPts val="0"/>
              </a:spcAft>
            </a:pPr>
            <a:r>
              <a:rPr lang="es-ES" sz="1600" dirty="0">
                <a:solidFill>
                  <a:schemeClr val="bg2">
                    <a:lumMod val="50000"/>
                  </a:schemeClr>
                </a:solidFill>
                <a:latin typeface="FS Joey" panose="02000506040000020004" pitchFamily="50" charset="0"/>
              </a:rPr>
              <a:t>Te invitamos a ingresar a través de </a:t>
            </a:r>
            <a:r>
              <a:rPr lang="es-ES" sz="1600" dirty="0">
                <a:solidFill>
                  <a:schemeClr val="bg2">
                    <a:lumMod val="50000"/>
                  </a:schemeClr>
                </a:solidFill>
                <a:latin typeface="FS Joey" panose="02000506040000020004" pitchFamily="50" charset="0"/>
                <a:hlinkClick r:id="rId2"/>
              </a:rPr>
              <a:t>https://www.epssura.com</a:t>
            </a:r>
            <a:r>
              <a:rPr lang="es-ES" sz="1600" dirty="0" smtClean="0">
                <a:solidFill>
                  <a:schemeClr val="bg2">
                    <a:lumMod val="50000"/>
                  </a:schemeClr>
                </a:solidFill>
                <a:latin typeface="FS Joey" panose="02000506040000020004" pitchFamily="50" charset="0"/>
                <a:hlinkClick r:id="rId2"/>
              </a:rPr>
              <a:t>/</a:t>
            </a:r>
            <a:r>
              <a:rPr lang="es-ES" sz="1600" dirty="0" smtClean="0">
                <a:solidFill>
                  <a:schemeClr val="bg2">
                    <a:lumMod val="50000"/>
                  </a:schemeClr>
                </a:solidFill>
                <a:latin typeface="FS Joey" panose="02000506040000020004" pitchFamily="50" charset="0"/>
              </a:rPr>
              <a:t> </a:t>
            </a:r>
            <a:r>
              <a:rPr lang="es-CO" sz="1600" dirty="0" smtClean="0">
                <a:solidFill>
                  <a:schemeClr val="bg2">
                    <a:lumMod val="50000"/>
                  </a:schemeClr>
                </a:solidFill>
                <a:latin typeface="FS Joey" panose="02000506040000020004" pitchFamily="50" charset="0"/>
              </a:rPr>
              <a:t>, </a:t>
            </a:r>
            <a:r>
              <a:rPr lang="es-CO" sz="1600" dirty="0">
                <a:solidFill>
                  <a:schemeClr val="bg2">
                    <a:lumMod val="50000"/>
                  </a:schemeClr>
                </a:solidFill>
                <a:latin typeface="FS Joey" panose="02000506040000020004" pitchFamily="50" charset="0"/>
              </a:rPr>
              <a:t>allí puedes realizar consulta y gestión de tus tramites en salud. </a:t>
            </a:r>
          </a:p>
          <a:p>
            <a:pPr>
              <a:spcAft>
                <a:spcPts val="0"/>
              </a:spcAft>
            </a:pPr>
            <a:r>
              <a:rPr lang="es-CO" sz="1600" dirty="0">
                <a:solidFill>
                  <a:schemeClr val="bg2">
                    <a:lumMod val="50000"/>
                  </a:schemeClr>
                </a:solidFill>
                <a:latin typeface="FS Joey" panose="02000506040000020004" pitchFamily="50" charset="0"/>
              </a:rPr>
              <a:t>La periodicidad de actualización del informe de PQRS es semestral, disponible </a:t>
            </a:r>
            <a:r>
              <a:rPr lang="es-CO" sz="1600" dirty="0">
                <a:solidFill>
                  <a:schemeClr val="bg2">
                    <a:lumMod val="50000"/>
                  </a:schemeClr>
                </a:solidFill>
                <a:latin typeface="FS Joey" panose="02000506040000020004" pitchFamily="50" charset="0"/>
                <a:hlinkClick r:id="rId3"/>
              </a:rPr>
              <a:t>https://</a:t>
            </a:r>
            <a:r>
              <a:rPr lang="es-CO" sz="1600" dirty="0" smtClean="0">
                <a:solidFill>
                  <a:schemeClr val="bg2">
                    <a:lumMod val="50000"/>
                  </a:schemeClr>
                </a:solidFill>
                <a:latin typeface="FS Joey" panose="02000506040000020004" pitchFamily="50" charset="0"/>
                <a:hlinkClick r:id="rId3"/>
              </a:rPr>
              <a:t>www.segurossura.com.co/paginas/ley-de-transparencia-eps.aspx</a:t>
            </a:r>
            <a:endParaRPr lang="es-CO" sz="1600" dirty="0" smtClean="0">
              <a:solidFill>
                <a:schemeClr val="bg2">
                  <a:lumMod val="50000"/>
                </a:schemeClr>
              </a:solidFill>
              <a:latin typeface="FS Joey" panose="02000506040000020004" pitchFamily="50" charset="0"/>
            </a:endParaRPr>
          </a:p>
          <a:p>
            <a:pPr>
              <a:spcAft>
                <a:spcPts val="0"/>
              </a:spcAft>
            </a:pPr>
            <a:endParaRPr lang="es-CO" sz="1600" dirty="0">
              <a:solidFill>
                <a:schemeClr val="bg2">
                  <a:lumMod val="50000"/>
                </a:schemeClr>
              </a:solidFill>
              <a:latin typeface="FS Joey" panose="02000506040000020004" pitchFamily="50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076657" y="261201"/>
            <a:ext cx="955040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algn="ctr">
              <a:defRPr sz="3600" b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marR="0" lvl="1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800" dirty="0">
                <a:solidFill>
                  <a:srgbClr val="0070C0"/>
                </a:solidFill>
                <a:latin typeface="Barlow Medium" panose="00000600000000000000" pitchFamily="2" charset="0"/>
              </a:rPr>
              <a:t>REVISIÓN DE RESULTADOS</a:t>
            </a:r>
          </a:p>
        </p:txBody>
      </p:sp>
    </p:spTree>
    <p:extLst>
      <p:ext uri="{BB962C8B-B14F-4D97-AF65-F5344CB8AC3E}">
        <p14:creationId xmlns:p14="http://schemas.microsoft.com/office/powerpoint/2010/main" val="355102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72" y="2924945"/>
            <a:ext cx="5112568" cy="95444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911" y="2328279"/>
            <a:ext cx="4743099" cy="452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3474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?mso-contentType ?>
<p:Policy xmlns:p="office.server.policy" id="" local="true">
  <p:Name>Documento SURA</p:Name>
  <p:Description/>
  <p:Statement/>
  <p:PolicyItems>
    <p:PolicyItem featureId="Microsoft.Office.RecordsManagement.PolicyFeatures.PolicyAudit" staticId="0x0101009B5D85EA7C2BEB4A98ED1D632E1F663B|254968459" UniqueId="e345723b-222e-4d2c-aa85-a5df242f7d94">
      <p:Name>Auditoría</p:Name>
      <p:Description>Audita las acciones de usuario en documentos y enumera elementos en el registro de auditoría.</p:Description>
      <p:CustomData>
        <Audit>
          <Update/>
          <View/>
          <DeleteRestore/>
        </Audit>
      </p:CustomData>
    </p:PolicyItem>
  </p:PolicyItems>
</p:Policy>
</file>

<file path=customXml/item2.xml><?xml version="1.0" encoding="utf-8"?>
<?mso-contentType ?>
<SharedContentType xmlns="Microsoft.SharePoint.Taxonomy.ContentTypeSync" SourceId="debd94d0-3539-4595-8265-1e418bc2b5bd" ContentTypeId="0x0101009B5D85EA7C2BEB4A98ED1D632E1F663B" PreviousValue="false"/>
</file>

<file path=customXml/item3.xml><?xml version="1.0" encoding="utf-8"?>
<?mso-contentType ?>
<spe:Receivers xmlns:spe="http://schemas.microsoft.com/sharepoint/events">
  <Receiver>
    <Name>Policy Auditing</Name>
    <Synchronization>Synchronous</Synchronization>
    <Type>10001</Type>
    <SequenceNumber>1100</SequenceNumber>
    <Url/>
    <Assembly>Microsoft.Office.Policy, Version=15.0.0.0, Culture=neutral, PublicKeyToken=71e9bce111e9429c</Assembly>
    <Class>Microsoft.Office.RecordsManagement.Internal.AuditHandler</Class>
    <Data/>
    <Filter/>
  </Receiver>
  <Receiver>
    <Name>Policy Auditing</Name>
    <Synchronization>Synchronous</Synchronization>
    <Type>10002</Type>
    <SequenceNumber>1101</SequenceNumber>
    <Url/>
    <Assembly>Microsoft.Office.Policy, Version=15.0.0.0, Culture=neutral, PublicKeyToken=71e9bce111e9429c</Assembly>
    <Class>Microsoft.Office.RecordsManagement.Internal.AuditHandler</Class>
    <Data/>
    <Filter/>
  </Receiver>
  <Receiver>
    <Name>Policy Auditing</Name>
    <Synchronization>Synchronous</Synchronization>
    <Type>10004</Type>
    <SequenceNumber>1102</SequenceNumber>
    <Url/>
    <Assembly>Microsoft.Office.Policy, Version=15.0.0.0, Culture=neutral, PublicKeyToken=71e9bce111e9429c</Assembly>
    <Class>Microsoft.Office.RecordsManagement.Internal.AuditHandler</Class>
    <Data/>
    <Filter/>
  </Receiver>
  <Receiver>
    <Name>Policy Auditing</Name>
    <Synchronization>Synchronous</Synchronization>
    <Type>10006</Type>
    <SequenceNumber>1103</SequenceNumber>
    <Url/>
    <Assembly>Microsoft.Office.Policy, Version=15.0.0.0, Culture=neutral, PublicKeyToken=71e9bce111e9429c</Assembly>
    <Class>Microsoft.Office.RecordsManagement.Internal.AuditHandler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o SURA" ma:contentTypeID="0x0101009B5D85EA7C2BEB4A98ED1D632E1F663B0045429CB2543A8F49B676A1E6CA5AA697" ma:contentTypeVersion="142" ma:contentTypeDescription="Crear nuevo documento." ma:contentTypeScope="" ma:versionID="dc64fab61ba79696b9ec76790c2a684c">
  <xsd:schema xmlns:xsd="http://www.w3.org/2001/XMLSchema" xmlns:xs="http://www.w3.org/2001/XMLSchema" xmlns:p="http://schemas.microsoft.com/office/2006/metadata/properties" xmlns:ns1="http://schemas.microsoft.com/sharepoint/v3" xmlns:ns2="ffe536ba-4473-4a19-b227-cc995400f488" targetNamespace="http://schemas.microsoft.com/office/2006/metadata/properties" ma:root="true" ma:fieldsID="7c41dfc2298261775d7f26854ad5f265" ns1:_="" ns2:_="">
    <xsd:import namespace="http://schemas.microsoft.com/sharepoint/v3"/>
    <xsd:import namespace="ffe536ba-4473-4a19-b227-cc995400f488"/>
    <xsd:element name="properties">
      <xsd:complexType>
        <xsd:sequence>
          <xsd:element name="documentManagement">
            <xsd:complexType>
              <xsd:all>
                <xsd:element ref="ns2:FechaDocumento" minOccurs="0"/>
                <xsd:element ref="ns2:Resumen" minOccurs="0"/>
                <xsd:element ref="ns2:Destacado" minOccurs="0"/>
                <xsd:element ref="ns2:ImagenDocumento" minOccurs="0"/>
                <xsd:element ref="ns2:i77c62e6423741eca9546f5b4b2ffd16" minOccurs="0"/>
                <xsd:element ref="ns2:m0bcf2a036af4ef8bd891d0d8d6a815b" minOccurs="0"/>
                <xsd:element ref="ns2:_dlc_DocIdUrl" minOccurs="0"/>
                <xsd:element ref="ns2:_dlc_DocId" minOccurs="0"/>
                <xsd:element ref="ns2:_dlc_DocIdPersistId" minOccurs="0"/>
                <xsd:element ref="ns2:TaxCatchAllLabel" minOccurs="0"/>
                <xsd:element ref="ns1:_dlc_Exempt" minOccurs="0"/>
                <xsd:element ref="ns2:TaxCatchAll" minOccurs="0"/>
                <xsd:element ref="ns2:f8314982fb8645379b0af1cfb563080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19" nillable="true" ma:displayName="Excluir de la directiva" ma:hidden="true" ma:internalName="_dlc_Exempt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e536ba-4473-4a19-b227-cc995400f488" elementFormDefault="qualified">
    <xsd:import namespace="http://schemas.microsoft.com/office/2006/documentManagement/types"/>
    <xsd:import namespace="http://schemas.microsoft.com/office/infopath/2007/PartnerControls"/>
    <xsd:element name="FechaDocumento" ma:index="3" nillable="true" ma:displayName="Fecha del documento" ma:default="[today]" ma:format="DateOnly" ma:internalName="FechaDocumento" ma:readOnly="false">
      <xsd:simpleType>
        <xsd:restriction base="dms:DateTime"/>
      </xsd:simpleType>
    </xsd:element>
    <xsd:element name="Resumen" ma:index="5" nillable="true" ma:displayName="Resumen" ma:internalName="Resumen">
      <xsd:simpleType>
        <xsd:restriction base="dms:Note">
          <xsd:maxLength value="255"/>
        </xsd:restriction>
      </xsd:simpleType>
    </xsd:element>
    <xsd:element name="Destacado" ma:index="6" nillable="true" ma:displayName="Destacado" ma:default="NO" ma:description="Define al documento como elemento destacado por parte de la administración." ma:format="Dropdown" ma:internalName="Destacado" ma:readOnly="false">
      <xsd:simpleType>
        <xsd:restriction base="dms:Choice">
          <xsd:enumeration value="NO"/>
          <xsd:enumeration value="SI"/>
        </xsd:restriction>
      </xsd:simpleType>
    </xsd:element>
    <xsd:element name="ImagenDocumento" ma:index="7" nillable="true" ma:displayName="Imagen del documento" ma:description="Imagen q representará el documento en algunas presentaciones." ma:format="Image" ma:internalName="ImagenDocumento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77c62e6423741eca9546f5b4b2ffd16" ma:index="8" nillable="true" ma:taxonomy="true" ma:internalName="i77c62e6423741eca9546f5b4b2ffd16" ma:taxonomyFieldName="Etiquetas_x0020_de_x0020_clasificaci_x00f3_n" ma:displayName="Etiquetas de clasificación" ma:default="" ma:fieldId="{277c62e6-4237-41ec-a954-6f5b4b2ffd16}" ma:taxonomyMulti="true" ma:sspId="debd94d0-3539-4595-8265-1e418bc2b5bd" ma:termSetId="0ee7dd29-131a-4157-8905-a3711b362993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m0bcf2a036af4ef8bd891d0d8d6a815b" ma:index="13" ma:taxonomy="true" ma:internalName="m0bcf2a036af4ef8bd891d0d8d6a815b" ma:taxonomyFieldName="Compania" ma:displayName="Compañía" ma:readOnly="false" ma:default="" ma:fieldId="{60bcf2a0-36af-4ef8-bd89-1d0d8d6a815b}" ma:taxonomyMulti="true" ma:sspId="debd94d0-3539-4595-8265-1e418bc2b5bd" ma:termSetId="a759a889-70c9-44ca-b221-1ffa23e3933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Url" ma:index="15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" ma:index="16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PersistId" ma:index="17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Label" ma:index="18" nillable="true" ma:displayName="Taxonomy Catch All Column1" ma:hidden="true" ma:list="{3f4f5580-7877-4c7d-b403-af461669b13b}" ma:internalName="TaxCatchAllLabel" ma:readOnly="true" ma:showField="CatchAllDataLabel" ma:web="25e99ee0-3fca-49f7-b0df-29ec7464f4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1" nillable="true" ma:displayName="Taxonomy Catch All Column" ma:hidden="true" ma:list="{3f4f5580-7877-4c7d-b403-af461669b13b}" ma:internalName="TaxCatchAll" ma:showField="CatchAllData" ma:web="25e99ee0-3fca-49f7-b0df-29ec7464f4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8314982fb8645379b0af1cfb563080e" ma:index="23" nillable="true" ma:taxonomy="true" ma:internalName="f8314982fb8645379b0af1cfb563080e" ma:taxonomyFieldName="CategoriaDocumento" ma:displayName="Categoría del Documento" ma:readOnly="false" ma:default="" ma:fieldId="{f8314982-fb86-4537-9b0a-f1cfb563080e}" ma:sspId="debd94d0-3539-4595-8265-1e418bc2b5bd" ma:termSetId="1d83a10a-e5aa-44a6-918e-43a9ee90f4bc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Tipo de contenido"/>
        <xsd:element ref="dc:title" minOccurs="0" maxOccurs="1" ma:index="1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fe536ba-4473-4a19-b227-cc995400f488">
      <Value>32</Value>
      <Value>93</Value>
      <Value>92</Value>
    </TaxCatchAll>
    <Destacado xmlns="ffe536ba-4473-4a19-b227-cc995400f488">SI</Destacado>
    <i77c62e6423741eca9546f5b4b2ffd16 xmlns="ffe536ba-4473-4a19-b227-cc995400f488">
      <Terms xmlns="http://schemas.microsoft.com/office/infopath/2007/PartnerControls">
        <TermInfo xmlns="http://schemas.microsoft.com/office/infopath/2007/PartnerControls">
          <TermName xmlns="http://schemas.microsoft.com/office/infopath/2007/PartnerControls">Diapositiva</TermName>
          <TermId xmlns="http://schemas.microsoft.com/office/infopath/2007/PartnerControls">6e375f03-72dd-456e-8a50-5018b8d7049f</TermId>
        </TermInfo>
        <TermInfo xmlns="http://schemas.microsoft.com/office/infopath/2007/PartnerControls">
          <TermName xmlns="http://schemas.microsoft.com/office/infopath/2007/PartnerControls">Plantilla</TermName>
          <TermId xmlns="http://schemas.microsoft.com/office/infopath/2007/PartnerControls">8d666254-b8a4-4105-9424-80574e07bb74</TermId>
        </TermInfo>
      </Terms>
    </i77c62e6423741eca9546f5b4b2ffd16>
    <ImagenDocumento xmlns="ffe536ba-4473-4a19-b227-cc995400f488">
      <Url xsi:nil="true"/>
      <Description xsi:nil="true"/>
    </ImagenDocumento>
    <FechaDocumento xmlns="ffe536ba-4473-4a19-b227-cc995400f488">2017-05-19T05:00:00+00:00</FechaDocumento>
    <Resumen xmlns="ffe536ba-4473-4a19-b227-cc995400f488">Plantilla de SURA para presentaciones corporativas.</Resumen>
    <m0bcf2a036af4ef8bd891d0d8d6a815b xmlns="ffe536ba-4473-4a19-b227-cc995400f488">
      <Terms xmlns="http://schemas.microsoft.com/office/infopath/2007/PartnerControls">
        <TermInfo xmlns="http://schemas.microsoft.com/office/infopath/2007/PartnerControls">
          <TermName xmlns="http://schemas.microsoft.com/office/infopath/2007/PartnerControls">Suramericana S.A.</TermName>
          <TermId xmlns="http://schemas.microsoft.com/office/infopath/2007/PartnerControls">e21530ce-fa2e-461d-b2ae-9acef94cdf70</TermId>
        </TermInfo>
      </Terms>
    </m0bcf2a036af4ef8bd891d0d8d6a815b>
    <f8314982fb8645379b0af1cfb563080e xmlns="ffe536ba-4473-4a19-b227-cc995400f488">
      <Terms xmlns="http://schemas.microsoft.com/office/infopath/2007/PartnerControls"/>
    </f8314982fb8645379b0af1cfb563080e>
  </documentManagement>
</p:properties>
</file>

<file path=customXml/itemProps1.xml><?xml version="1.0" encoding="utf-8"?>
<ds:datastoreItem xmlns:ds="http://schemas.openxmlformats.org/officeDocument/2006/customXml" ds:itemID="{14C7604F-E779-4187-9244-6780C5D2D3D3}">
  <ds:schemaRefs>
    <ds:schemaRef ds:uri="office.server.policy"/>
  </ds:schemaRefs>
</ds:datastoreItem>
</file>

<file path=customXml/itemProps2.xml><?xml version="1.0" encoding="utf-8"?>
<ds:datastoreItem xmlns:ds="http://schemas.openxmlformats.org/officeDocument/2006/customXml" ds:itemID="{2ED30E23-420D-4EC5-BE27-3D93E678729E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3E45E808-23BB-476B-A489-7ECFF5AF2BEA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24C155AD-D87F-414F-B610-47B6D046E1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fe536ba-4473-4a19-b227-cc995400f4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39EB1CAB-9FA8-464D-8228-C2399F9CBCFC}">
  <ds:schemaRefs>
    <ds:schemaRef ds:uri="http://schemas.microsoft.com/sharepoint/v3/contenttype/forms"/>
  </ds:schemaRefs>
</ds:datastoreItem>
</file>

<file path=customXml/itemProps6.xml><?xml version="1.0" encoding="utf-8"?>
<ds:datastoreItem xmlns:ds="http://schemas.openxmlformats.org/officeDocument/2006/customXml" ds:itemID="{DD3240D7-61AD-4B40-BFB9-2383BA0DDA32}">
  <ds:schemaRefs>
    <ds:schemaRef ds:uri="http://purl.org/dc/elements/1.1/"/>
    <ds:schemaRef ds:uri="http://www.w3.org/XML/1998/namespace"/>
    <ds:schemaRef ds:uri="http://schemas.microsoft.com/office/2006/metadata/properties"/>
    <ds:schemaRef ds:uri="ffe536ba-4473-4a19-b227-cc995400f488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sharepoint/v3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964</TotalTime>
  <Words>154</Words>
  <Application>Microsoft Office PowerPoint</Application>
  <PresentationFormat>Panorámica</PresentationFormat>
  <Paragraphs>11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1" baseType="lpstr">
      <vt:lpstr>Arial</vt:lpstr>
      <vt:lpstr>Barlow Medium</vt:lpstr>
      <vt:lpstr>Calibri</vt:lpstr>
      <vt:lpstr>Calibri Light</vt:lpstr>
      <vt:lpstr>FS Joey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Suramericana S.A.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Plantilla Presentación SURA</dc:title>
  <dc:creator>Laura Cristina Serna Vanegas</dc:creator>
  <cp:lastModifiedBy>Maria Patricia Duran Ocampo</cp:lastModifiedBy>
  <cp:revision>29</cp:revision>
  <dcterms:created xsi:type="dcterms:W3CDTF">2015-09-16T21:56:59Z</dcterms:created>
  <dcterms:modified xsi:type="dcterms:W3CDTF">2023-09-12T14:14:14Z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0x0101009B5D85EA7C2BEB4A98ED1D632E1F663B0045429CB2543A8F49B676A1E6CA5AA697</vt:lpwstr>
  </property>
  <property fmtid="{D5CDD505-2E9C-101B-9397-08002B2CF9AE}" pid="3" name="cbe472b0f63f470f88406a986c0c0555">
    <vt:lpwstr/>
  </property>
  <property fmtid="{D5CDD505-2E9C-101B-9397-08002B2CF9AE}" pid="4" name="Etiquetas de clasificación">
    <vt:lpwstr>92;#Diapositiva|6e375f03-72dd-456e-8a50-5018b8d7049f;#93;#Plantilla|8d666254-b8a4-4105-9424-80574e07bb74</vt:lpwstr>
  </property>
  <property fmtid="{D5CDD505-2E9C-101B-9397-08002B2CF9AE}" pid="5" name="Segmento">
    <vt:lpwstr/>
  </property>
  <property fmtid="{D5CDD505-2E9C-101B-9397-08002B2CF9AE}" pid="6" name="p161ff3528b44aceaa5708aa4fccd74c">
    <vt:lpwstr/>
  </property>
  <property fmtid="{D5CDD505-2E9C-101B-9397-08002B2CF9AE}" pid="7" name="Compania">
    <vt:lpwstr>32;#Suramericana S.A.|e21530ce-fa2e-461d-b2ae-9acef94cdf70</vt:lpwstr>
  </property>
  <property fmtid="{D5CDD505-2E9C-101B-9397-08002B2CF9AE}" pid="8" name="kc57e4bb87f94d2585777417dbbafb6e">
    <vt:lpwstr/>
  </property>
  <property fmtid="{D5CDD505-2E9C-101B-9397-08002B2CF9AE}" pid="9" name="Vicepresidencia">
    <vt:lpwstr/>
  </property>
  <property fmtid="{D5CDD505-2E9C-101B-9397-08002B2CF9AE}" pid="10" name="Test">
    <vt:lpwstr/>
  </property>
  <property fmtid="{D5CDD505-2E9C-101B-9397-08002B2CF9AE}" pid="11" name="f2c353164bee4bc1885d674d8a9e5def">
    <vt:lpwstr/>
  </property>
  <property fmtid="{D5CDD505-2E9C-101B-9397-08002B2CF9AE}" pid="12" name="Unidad_x0020_de_x0020_negocio">
    <vt:lpwstr/>
  </property>
  <property fmtid="{D5CDD505-2E9C-101B-9397-08002B2CF9AE}" pid="13" name="_dlc_policyId">
    <vt:lpwstr/>
  </property>
  <property fmtid="{D5CDD505-2E9C-101B-9397-08002B2CF9AE}" pid="14" name="ItemRetentionFormula">
    <vt:lpwstr/>
  </property>
  <property fmtid="{D5CDD505-2E9C-101B-9397-08002B2CF9AE}" pid="15" name="Compartidos">
    <vt:r8>0</vt:r8>
  </property>
  <property fmtid="{D5CDD505-2E9C-101B-9397-08002B2CF9AE}" pid="16" name="NumeroComentarios">
    <vt:r8>0</vt:r8>
  </property>
  <property fmtid="{D5CDD505-2E9C-101B-9397-08002B2CF9AE}" pid="17" name="Unidad de negocio">
    <vt:lpwstr/>
  </property>
  <property fmtid="{D5CDD505-2E9C-101B-9397-08002B2CF9AE}" pid="18" name="CategoriaDocumento">
    <vt:lpwstr/>
  </property>
</Properties>
</file>